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C5C795-3256-BD5F-5A5C-C59695AFFC9F}" v="1075" dt="2022-06-20T23:00:09.643"/>
    <p1510:client id="{5CA7AA3A-E3ED-461C-803D-5EE0184DC6A0}" v="7" dt="2022-06-13T17:42:23.643"/>
    <p1510:client id="{641F3D09-1707-D409-D0FC-7416A66B936A}" v="110" dt="2022-06-13T18:15:32.427"/>
    <p1510:client id="{B0666ADC-8197-4073-5289-DA94CE237716}" v="101" dt="2022-06-14T14:09:01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CE337E6-33A0-78A5-81EC-0D630C764F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D954EC-A240-79A2-52B0-CEC7AC4146C1}"/>
              </a:ext>
            </a:extLst>
          </p:cNvPr>
          <p:cNvSpPr txBox="1"/>
          <p:nvPr/>
        </p:nvSpPr>
        <p:spPr>
          <a:xfrm>
            <a:off x="4897544" y="1967037"/>
            <a:ext cx="638593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latin typeface="Gill Sans MT"/>
                <a:cs typeface="Calibri"/>
              </a:rPr>
              <a:t>Header Text</a:t>
            </a:r>
          </a:p>
          <a:p>
            <a:endParaRPr lang="en-US" sz="7200" dirty="0">
              <a:latin typeface="Gill Sans MT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A2C153-080A-6A04-CEDD-EBA2283F00CA}"/>
              </a:ext>
            </a:extLst>
          </p:cNvPr>
          <p:cNvSpPr txBox="1"/>
          <p:nvPr/>
        </p:nvSpPr>
        <p:spPr>
          <a:xfrm>
            <a:off x="5051246" y="4883016"/>
            <a:ext cx="6385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8E8CF414-0F4D-3B38-1B18-6A3D98A46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C4E4C5-3282-2865-DC3C-035F72DE357B}"/>
              </a:ext>
            </a:extLst>
          </p:cNvPr>
          <p:cNvSpPr txBox="1"/>
          <p:nvPr/>
        </p:nvSpPr>
        <p:spPr>
          <a:xfrm>
            <a:off x="4993889" y="2466278"/>
            <a:ext cx="638593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latin typeface="Gill Sans MT"/>
              </a:rPr>
              <a:t>Header Text</a:t>
            </a:r>
            <a:endParaRPr lang="en-US" sz="7200">
              <a:latin typeface="Gill Sans MT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E30C84-3348-C41B-A8EE-13487A2C318A}"/>
              </a:ext>
            </a:extLst>
          </p:cNvPr>
          <p:cNvSpPr txBox="1"/>
          <p:nvPr/>
        </p:nvSpPr>
        <p:spPr>
          <a:xfrm>
            <a:off x="5077522" y="3674327"/>
            <a:ext cx="6385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latin typeface="Gill Sans MT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76496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B035A855-BFC6-5D61-A141-1EC7A35A7C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D91745-DA5F-DE0F-1896-80D9FA44588A}"/>
              </a:ext>
            </a:extLst>
          </p:cNvPr>
          <p:cNvSpPr txBox="1"/>
          <p:nvPr/>
        </p:nvSpPr>
        <p:spPr>
          <a:xfrm>
            <a:off x="644914" y="440473"/>
            <a:ext cx="638593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latin typeface="Gill Sans MT"/>
              </a:rPr>
              <a:t>Header Text</a:t>
            </a:r>
            <a:endParaRPr lang="en-US" sz="7200" dirty="0">
              <a:latin typeface="Gill Sans MT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5F9621-FA4A-49D6-A526-EA31E701B323}"/>
              </a:ext>
            </a:extLst>
          </p:cNvPr>
          <p:cNvSpPr txBox="1"/>
          <p:nvPr/>
        </p:nvSpPr>
        <p:spPr>
          <a:xfrm>
            <a:off x="645459" y="1939739"/>
            <a:ext cx="111139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69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B18728B5-6DAB-44F5-FC02-F69ADEEB81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78264D-1645-DE8D-1FC2-4E493F6B500C}"/>
              </a:ext>
            </a:extLst>
          </p:cNvPr>
          <p:cNvSpPr txBox="1"/>
          <p:nvPr/>
        </p:nvSpPr>
        <p:spPr>
          <a:xfrm>
            <a:off x="644914" y="440473"/>
            <a:ext cx="943393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ea typeface="+mn-lt"/>
                <a:cs typeface="+mn-lt"/>
              </a:rPr>
              <a:t>Header Text</a:t>
            </a:r>
            <a:endParaRPr lang="en-US" dirty="0"/>
          </a:p>
          <a:p>
            <a:endParaRPr lang="en-US" sz="7200" dirty="0">
              <a:latin typeface="Gill Sans MT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2CF88-7DC1-9271-DD16-F9542E86FF58}"/>
              </a:ext>
            </a:extLst>
          </p:cNvPr>
          <p:cNvSpPr txBox="1"/>
          <p:nvPr/>
        </p:nvSpPr>
        <p:spPr>
          <a:xfrm>
            <a:off x="644878" y="1970507"/>
            <a:ext cx="1043754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729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083338CE-2A0B-4941-3CE5-0F4B4C19C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" y="501"/>
            <a:ext cx="12187988" cy="686138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F1D784-C30C-E900-106B-CC15B11FDAE7}"/>
              </a:ext>
            </a:extLst>
          </p:cNvPr>
          <p:cNvSpPr txBox="1"/>
          <p:nvPr/>
        </p:nvSpPr>
        <p:spPr>
          <a:xfrm>
            <a:off x="790591" y="507708"/>
            <a:ext cx="638593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ea typeface="+mn-lt"/>
                <a:cs typeface="+mn-lt"/>
              </a:rPr>
              <a:t>Header</a:t>
            </a:r>
            <a:endParaRPr lang="en-US" dirty="0"/>
          </a:p>
          <a:p>
            <a:endParaRPr lang="en-US" sz="7200" dirty="0">
              <a:latin typeface="Gill Sans MT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9612DB-FA75-7664-BCA6-1BB5CAFBDF36}"/>
              </a:ext>
            </a:extLst>
          </p:cNvPr>
          <p:cNvSpPr txBox="1"/>
          <p:nvPr/>
        </p:nvSpPr>
        <p:spPr>
          <a:xfrm>
            <a:off x="691922" y="2131195"/>
            <a:ext cx="104375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6162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2BB1C10-F050-49F3-E031-022ED9EDBE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53A786-5D53-96F4-A0EB-4C082B375014}"/>
              </a:ext>
            </a:extLst>
          </p:cNvPr>
          <p:cNvSpPr txBox="1"/>
          <p:nvPr/>
        </p:nvSpPr>
        <p:spPr>
          <a:xfrm>
            <a:off x="644914" y="440473"/>
            <a:ext cx="1040884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7200" dirty="0">
                <a:ea typeface="+mn-lt"/>
                <a:cs typeface="+mn-lt"/>
              </a:rPr>
              <a:t>Header</a:t>
            </a:r>
            <a:endParaRPr lang="en-US" dirty="0"/>
          </a:p>
          <a:p>
            <a:endParaRPr lang="en-US" sz="7200" dirty="0">
              <a:latin typeface="Gill Sans MT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CD8D2F-4C36-AE46-A5F5-70983661760D}"/>
              </a:ext>
            </a:extLst>
          </p:cNvPr>
          <p:cNvSpPr txBox="1"/>
          <p:nvPr/>
        </p:nvSpPr>
        <p:spPr>
          <a:xfrm>
            <a:off x="535039" y="2047151"/>
            <a:ext cx="104375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945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180</cp:revision>
  <dcterms:created xsi:type="dcterms:W3CDTF">2022-06-13T17:32:56Z</dcterms:created>
  <dcterms:modified xsi:type="dcterms:W3CDTF">2022-09-26T18:09:48Z</dcterms:modified>
</cp:coreProperties>
</file>